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7C922-24F3-4302-9BA5-EBD3E42FAE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003A24-50B9-4A8D-AE3C-3AC6FD2959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E16D6-31EF-4D69-A3F7-03FB36692E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EFF3E-BBF4-4505-8DA1-79DE11666BF2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6EDB9E-5FE2-438C-8906-90D8A8EA0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44E09-20CC-44E6-B04D-1652A827E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BC332-CBB6-4E7A-B0FE-0DF4A9AB4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967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169C8-F825-4B50-AFE8-5A36AC1AA5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F1A749-7554-43B9-83CD-B58B7F6CD7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95DC16-0477-4380-8E15-634B0D221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EFF3E-BBF4-4505-8DA1-79DE11666BF2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14D429-9F81-499A-861B-963576207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CB9EF7-B127-4331-A930-A46514DB7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BC332-CBB6-4E7A-B0FE-0DF4A9AB4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901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A55B0A-1A2C-4366-ABED-8535E70879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13F205-B5B7-4FD0-898F-086D346345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4D5325-435E-46CD-BEF9-82E18E64D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EFF3E-BBF4-4505-8DA1-79DE11666BF2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9066F1-7A0C-46C5-B07D-A99DD9AD3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B5FFEF-7583-4029-A6A1-1FF143FA0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BC332-CBB6-4E7A-B0FE-0DF4A9AB4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436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E8EAC-B0C6-4677-BB6C-C8DC089F3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E9117-A91C-44F7-8C76-031B3EF753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4E1F9-5B66-438E-BE82-8B9E83D85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EFF3E-BBF4-4505-8DA1-79DE11666BF2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848B1A-120E-482A-AF87-69B836221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C14263-FC79-4D0C-A3F3-6FAC18BEF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BC332-CBB6-4E7A-B0FE-0DF4A9AB4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76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94AF8-C9D4-46B7-8107-2701288F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096DA1-AB1E-4F2B-BC0B-0D4C1D1A0B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F30E78-0AAD-4225-95D2-559301E89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EFF3E-BBF4-4505-8DA1-79DE11666BF2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613216-A698-4759-BDD6-D3403F96ED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E4A1D0-51A3-4432-981D-CDD41A2C6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BC332-CBB6-4E7A-B0FE-0DF4A9AB4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73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B8CDD-C421-493B-92C8-D48E4BEF0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B5B5FE-1B59-4F56-B413-A89574BB73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D3F0E5-1D89-42E2-AA1B-591B922B64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61A85B-838F-400F-AE2A-0577DD243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EFF3E-BBF4-4505-8DA1-79DE11666BF2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7B7498-1089-4377-A909-C0850C375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C841B0-5405-4CBA-8D3E-2D54F3B52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BC332-CBB6-4E7A-B0FE-0DF4A9AB4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920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87321-3A43-4525-A502-DCD8388D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FB8625-ECCC-4DBF-B2BF-5788FEBF99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D16946-0396-4863-B990-BD99061985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D07BAB-E52C-4897-898E-F195C15D30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E58BC9-AE5B-427E-A045-8A61A70C737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27CE286-E947-475E-9AAE-6781F432C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EFF3E-BBF4-4505-8DA1-79DE11666BF2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A28400-9722-42DC-B273-1BDBEB7D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807898-9A33-4D4A-A73C-C1F050B62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BC332-CBB6-4E7A-B0FE-0DF4A9AB4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289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98B75-85CF-4B3D-B8A9-8BEFC4C19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21A480-4A8A-4B91-9F02-9B69F0B0F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EFF3E-BBF4-4505-8DA1-79DE11666BF2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7FB126-6B4F-4784-B51F-7C4CD41CE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ACD55E-74EB-462A-844E-BEC6D62C8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BC332-CBB6-4E7A-B0FE-0DF4A9AB4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0916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9F315D-78D9-4367-B0DB-D7E83E932F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EFF3E-BBF4-4505-8DA1-79DE11666BF2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6FE337-ACEB-4B7E-B44B-DDD4892FE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D758D8-5E6D-4423-9799-EE7CEFD8A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BC332-CBB6-4E7A-B0FE-0DF4A9AB4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955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CFACB-1969-4511-B47C-05899E5E0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20FFC-3E60-4487-A748-B6479CF36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DBB255-1736-45EA-BD93-DC0204AF51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7D6502-AB00-45F1-9344-A8777E728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EFF3E-BBF4-4505-8DA1-79DE11666BF2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4DBD0A-5F6B-4EAF-97A0-6AEC45C0E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5D4FAA-1B06-4722-85EA-A47F8082B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BC332-CBB6-4E7A-B0FE-0DF4A9AB4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058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6FB56-2805-4C98-9D4E-747979E19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3174044-BE49-4C14-BEF2-9DE22990F6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4DF84B-9865-4F37-9274-7EFA0F4669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877776-97AC-4FA4-A18E-4A201D1ED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EFF3E-BBF4-4505-8DA1-79DE11666BF2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6E12BE-D5B8-4D6A-B7AB-BC63EEEBE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F55B29-792C-4F6B-89D1-358BCF373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BC332-CBB6-4E7A-B0FE-0DF4A9AB4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514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AE6FD3-4113-44B3-A4B8-FFE3C6A19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D05550-246F-4934-B821-E62768C484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02C176-3883-40E8-B515-76C43991D7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CEFF3E-BBF4-4505-8DA1-79DE11666BF2}" type="datetimeFigureOut">
              <a:rPr lang="en-US" smtClean="0"/>
              <a:t>2/26/2020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CFDAF-CE6E-4F5F-BF3E-6A35AAA92F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FA82C-3FE1-417D-A409-C2E4A47F5C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4BC332-CBB6-4E7A-B0FE-0DF4A9AB41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909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96A7B-10BE-4CE3-8AAA-9A94EF05AB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6B9F07-1940-4C5A-B412-9A2450EBD92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4D0126-4A94-4D5C-8517-75CEFAD289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5844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BAC50-223A-4690-96F5-A5C23F266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B58CC-07E5-4073-9C20-B29944631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A5D45A-EE00-4D01-B4D1-40E40F2D0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1EC14F9-5350-4814-A7B0-B19AC4A18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5240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751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69F9-4680-4836-970B-88998BFA2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4F4C38-039A-4B93-8FA9-1F0ADA4B01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2D290B-44E2-4044-9E8F-7E598F1D4C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365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72BC1-CF5D-4BAE-941D-0AEA5DB92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51A497-EA40-4F2B-B1CB-49C96733CD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721584-815A-455B-97B1-0E6F26CE55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540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775EC-5FB4-435E-8667-336029762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BBE11A-6366-4908-B64C-02B89256E3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609257-EF14-4A63-93FC-D6848640D3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842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1306E1-00A8-4B78-83F2-CE99EF464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4AA25-6B32-4E41-B762-2751BDAF7A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5DE6DA-B266-4226-8869-61569A640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983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42D56-A573-403D-B61F-2F395D82D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E2DE5-2496-44C8-87E2-30D36015A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A4A233-05F8-4BE5-B391-1ED662084A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866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3AF4E0-DE34-46BA-8DDD-99CAFEF89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29010-8769-40E6-A47E-C5EA395CD6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6F3BED-37B7-465C-A5EC-5DE600438C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8832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A643D-2AB3-452A-B03F-6961AA675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2BCD5-34B0-4A23-9163-E6656CED18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D61F17-2247-446C-B593-B48DE2A80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8305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384D2-5C50-4934-9DCB-85AE38E68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2ED0D-33B3-492A-A791-648BAEE61E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AB3C5B-CF36-4844-9E00-DDF330E01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595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6F279-D607-4AE1-B914-C9A1DD35D0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6D952-5968-47CA-AA98-231F15233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FA9355-F641-4045-B2D7-120ECF749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373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Mohit Arora</dc:creator>
  <cp:lastModifiedBy>Mohit Arora</cp:lastModifiedBy>
  <cp:revision>3</cp:revision>
  <dcterms:created xsi:type="dcterms:W3CDTF">2020-02-26T05:50:49Z</dcterms:created>
  <dcterms:modified xsi:type="dcterms:W3CDTF">2020-02-26T06:10:44Z</dcterms:modified>
</cp:coreProperties>
</file>

<file path=docProps/thumbnail.jpeg>
</file>